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76.jpeg" ContentType="image/jpeg"/>
  <Override PartName="/ppt/media/image75.jpeg" ContentType="image/jpe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0.png" ContentType="image/png"/>
  <Override PartName="/ppt/media/image58.png" ContentType="image/png"/>
  <Override PartName="/ppt/media/image57.png" ContentType="image/png"/>
  <Override PartName="/ppt/media/image54.png" ContentType="image/png"/>
  <Override PartName="/ppt/media/image52.png" ContentType="image/png"/>
  <Override PartName="/ppt/media/image64.png" ContentType="image/png"/>
  <Override PartName="/ppt/media/image51.jpeg" ContentType="image/jpeg"/>
  <Override PartName="/ppt/media/image50.png" ContentType="image/png"/>
  <Override PartName="/ppt/media/image49.jpeg" ContentType="image/jpeg"/>
  <Override PartName="/ppt/media/image47.png" ContentType="image/png"/>
  <Override PartName="/ppt/media/image45.png" ContentType="image/png"/>
  <Override PartName="/ppt/media/image69.png" ContentType="image/png"/>
  <Override PartName="/ppt/media/image44.png" ContentType="image/png"/>
  <Override PartName="/ppt/media/image68.png" ContentType="image/png"/>
  <Override PartName="/ppt/media/image43.png" ContentType="image/png"/>
  <Override PartName="/ppt/media/image67.png" ContentType="image/png"/>
  <Override PartName="/ppt/media/image42.png" ContentType="image/png"/>
  <Override PartName="/ppt/media/image66.png" ContentType="image/png"/>
  <Override PartName="/ppt/media/image41.png" ContentType="image/png"/>
  <Override PartName="/ppt/media/image65.png" ContentType="image/png"/>
  <Override PartName="/ppt/media/image40.png" ContentType="image/png"/>
  <Override PartName="/ppt/media/image38.png" ContentType="image/png"/>
  <Override PartName="/ppt/media/image39.png" ContentType="image/png"/>
  <Override PartName="/ppt/media/image14.png" ContentType="image/png"/>
  <Override PartName="/ppt/media/image16.png" ContentType="image/png"/>
  <Override PartName="/ppt/media/image2.jpeg" ContentType="image/jpeg"/>
  <Override PartName="/ppt/media/image56.jpeg" ContentType="image/jpeg"/>
  <Override PartName="/ppt/media/image1.jpeg" ContentType="image/jpeg"/>
  <Override PartName="/ppt/media/image17.png" ContentType="image/png"/>
  <Override PartName="/ppt/media/image46.png" ContentType="image/png"/>
  <Override PartName="/ppt/media/image9.jpeg" ContentType="image/jpeg"/>
  <Override PartName="/ppt/media/image21.png" ContentType="image/png"/>
  <Override PartName="/ppt/media/image23.png" ContentType="image/png"/>
  <Override PartName="/ppt/media/image24.png" ContentType="image/png"/>
  <Override PartName="/ppt/media/image26.png" ContentType="image/png"/>
  <Override PartName="/ppt/media/image28.png" ContentType="image/png"/>
  <Override PartName="/ppt/media/image29.png" ContentType="image/png"/>
  <Override PartName="/ppt/media/image55.png" ContentType="image/png"/>
  <Override PartName="/ppt/media/image30.png" ContentType="image/png"/>
  <Override PartName="/ppt/media/image59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13.jpeg" ContentType="image/jpeg"/>
  <Override PartName="/ppt/media/image12.jpeg" ContentType="image/jpeg"/>
  <Override PartName="/ppt/media/image48.jpeg" ContentType="image/jpeg"/>
  <Override PartName="/ppt/media/image15.jpeg" ContentType="image/jpeg"/>
  <Override PartName="/ppt/media/image18.jpeg" ContentType="image/jpeg"/>
  <Override PartName="/ppt/media/image37.png" ContentType="image/png"/>
  <Override PartName="/ppt/media/image19.jpeg" ContentType="image/jpeg"/>
  <Override PartName="/ppt/media/image62.png" ContentType="image/png"/>
  <Override PartName="/ppt/media/image7.png" ContentType="image/png"/>
  <Override PartName="/ppt/media/image63.png" ContentType="image/png"/>
  <Override PartName="/ppt/media/image8.png" ContentType="image/png"/>
  <Override PartName="/ppt/media/image61.png" ContentType="image/png"/>
  <Override PartName="/ppt/media/image6.png" ContentType="image/png"/>
  <Override PartName="/ppt/media/image3.png" ContentType="image/png"/>
  <Override PartName="/ppt/media/image53.jpeg" ContentType="image/jpeg"/>
  <Override PartName="/ppt/media/image4.png" ContentType="image/png"/>
  <Override PartName="/ppt/media/image20.jpeg" ContentType="image/jpeg"/>
  <Override PartName="/ppt/media/image22.jpeg" ContentType="image/jpeg"/>
  <Override PartName="/ppt/media/image25.jpeg" ContentType="image/jpeg"/>
  <Override PartName="/ppt/media/image5.jpeg" ContentType="image/jpeg"/>
  <Override PartName="/ppt/media/image27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titteltekstformatet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8F989238-F611-44C2-B19D-11077A7765DC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&lt;nummer&gt;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formatet på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disposisjonsteksten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Andre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Tredje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Fjerde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Femte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disposisjo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Sjette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disposi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sjonsni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Sju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po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sisj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sni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titteltekstformatet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Andre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Tredje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Fjerde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Femte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Sjette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Sjuende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70FC1FB8-DF30-49DE-A57C-1D24D4F23175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&lt;nummer&gt;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444600"/>
            <a:ext cx="8519760" cy="5720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Klikk for å redigere titteltekstformatet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11760" y="1152000"/>
            <a:ext cx="8519760" cy="34153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Klikk for å redigere formatet på disposisjonsteksten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Andre disposisjonsnivå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Tredje disposisjonsnivå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Fjerde disposisjonsnivå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Femte disposisjonsnivå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Sjette disposisjonsnivå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Sjuende disposisjonsnivå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youtu.be/JPiCnwDkjcY" TargetMode="External"/><Relationship Id="rId2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jpe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84;p18" descr=""/>
          <p:cNvPicPr/>
          <p:nvPr/>
        </p:nvPicPr>
        <p:blipFill>
          <a:blip r:embed="rId1"/>
          <a:stretch/>
        </p:blipFill>
        <p:spPr>
          <a:xfrm>
            <a:off x="1901520" y="1554480"/>
            <a:ext cx="5139360" cy="3566160"/>
          </a:xfrm>
          <a:prstGeom prst="rect">
            <a:avLst/>
          </a:prstGeom>
          <a:ln>
            <a:noFill/>
          </a:ln>
        </p:spPr>
      </p:pic>
      <p:sp>
        <p:nvSpPr>
          <p:cNvPr id="117" name="TextShape 1"/>
          <p:cNvSpPr txBox="1"/>
          <p:nvPr/>
        </p:nvSpPr>
        <p:spPr>
          <a:xfrm>
            <a:off x="2377440" y="640080"/>
            <a:ext cx="429768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 strike="noStrike">
                <a:latin typeface="Arial"/>
              </a:rPr>
              <a:t>Kart og kompass</a:t>
            </a:r>
            <a:endParaRPr b="0" lang="en-US" sz="40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890640" y="60120"/>
            <a:ext cx="7338960" cy="509112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84;p18" descr=""/>
          <p:cNvPicPr/>
          <p:nvPr/>
        </p:nvPicPr>
        <p:blipFill>
          <a:blip r:embed="rId1"/>
          <a:stretch/>
        </p:blipFill>
        <p:spPr>
          <a:xfrm>
            <a:off x="3988440" y="1554480"/>
            <a:ext cx="5139360" cy="3566160"/>
          </a:xfrm>
          <a:prstGeom prst="rect">
            <a:avLst/>
          </a:prstGeom>
          <a:ln>
            <a:noFill/>
          </a:ln>
        </p:spPr>
      </p:pic>
      <p:pic>
        <p:nvPicPr>
          <p:cNvPr id="149" name="Google Shape;79;p17" descr=""/>
          <p:cNvPicPr/>
          <p:nvPr/>
        </p:nvPicPr>
        <p:blipFill>
          <a:blip r:embed="rId2"/>
          <a:stretch/>
        </p:blipFill>
        <p:spPr>
          <a:xfrm>
            <a:off x="0" y="0"/>
            <a:ext cx="5486400" cy="380700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311760" y="1152360"/>
            <a:ext cx="4443120" cy="341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Alle symboler og farger på et kart betyr noe forskjellig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Tydelige ting vi ser i skogen og rundt skolen har egne symboler og vi kan finne de igjen på kartet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For å bli flinke med kart, må vi lære oss hva symbolene og fargene betyr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365760" y="34200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betyr alle symbolene 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5033880" y="1152360"/>
            <a:ext cx="3927240" cy="374904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91440" y="1737360"/>
            <a:ext cx="4832640" cy="219456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5034240" y="1152360"/>
            <a:ext cx="3927240" cy="37490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1097280" y="1188720"/>
            <a:ext cx="6858000" cy="1554480"/>
          </a:xfrm>
          <a:prstGeom prst="rect">
            <a:avLst/>
          </a:prstGeom>
          <a:ln>
            <a:noFill/>
          </a:ln>
        </p:spPr>
      </p:pic>
      <p:pic>
        <p:nvPicPr>
          <p:cNvPr id="157" name="Plassholder for innhold 5" descr=""/>
          <p:cNvPicPr/>
          <p:nvPr/>
        </p:nvPicPr>
        <p:blipFill>
          <a:blip r:embed="rId2"/>
          <a:stretch/>
        </p:blipFill>
        <p:spPr>
          <a:xfrm>
            <a:off x="914400" y="2948760"/>
            <a:ext cx="3291840" cy="2194920"/>
          </a:xfrm>
          <a:prstGeom prst="rect">
            <a:avLst/>
          </a:prstGeom>
          <a:ln>
            <a:noFill/>
          </a:ln>
        </p:spPr>
      </p:pic>
      <p:pic>
        <p:nvPicPr>
          <p:cNvPr id="158" name="Plassholder for innhold 6" descr=""/>
          <p:cNvPicPr/>
          <p:nvPr/>
        </p:nvPicPr>
        <p:blipFill>
          <a:blip r:embed="rId3"/>
          <a:stretch/>
        </p:blipFill>
        <p:spPr>
          <a:xfrm>
            <a:off x="4846320" y="2796120"/>
            <a:ext cx="3474720" cy="234756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914400" y="4663440"/>
            <a:ext cx="1005840" cy="448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Stein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4846320" y="4663440"/>
            <a:ext cx="1137240" cy="448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Skrent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1" name="TextShape 3"/>
          <p:cNvSpPr txBox="1"/>
          <p:nvPr/>
        </p:nvSpPr>
        <p:spPr>
          <a:xfrm>
            <a:off x="441000" y="1828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000000"/>
                </a:solidFill>
                <a:latin typeface="Arial"/>
              </a:rPr>
              <a:t>SVART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 er hardt eller menneskelagd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349560" y="342000"/>
            <a:ext cx="8520120" cy="75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3200" spc="-1" strike="noStrike">
                <a:solidFill>
                  <a:srgbClr val="b4975a"/>
                </a:solidFill>
                <a:latin typeface="Arial"/>
              </a:rPr>
              <a:t>Brunt er terrengformasjoner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91440" y="1675080"/>
            <a:ext cx="6354360" cy="914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Høydekurvene viser oppover og nedover, med topper, koller, åser, søkk og groper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64" name="Plassholder for innhold 5" descr=""/>
          <p:cNvPicPr/>
          <p:nvPr/>
        </p:nvPicPr>
        <p:blipFill>
          <a:blip r:embed="rId1"/>
          <a:stretch/>
        </p:blipFill>
        <p:spPr>
          <a:xfrm>
            <a:off x="5453280" y="2651760"/>
            <a:ext cx="3690720" cy="2462400"/>
          </a:xfrm>
          <a:prstGeom prst="rect">
            <a:avLst/>
          </a:prstGeom>
          <a:ln>
            <a:noFill/>
          </a:ln>
        </p:spPr>
      </p:pic>
      <p:sp>
        <p:nvSpPr>
          <p:cNvPr id="165" name="TextShape 3"/>
          <p:cNvSpPr txBox="1"/>
          <p:nvPr/>
        </p:nvSpPr>
        <p:spPr>
          <a:xfrm>
            <a:off x="914400" y="4297680"/>
            <a:ext cx="4389120" cy="640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Men</a:t>
            </a:r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 også asfalterte P-plasser, skolegårder og store veier</a:t>
            </a:r>
            <a:br/>
            <a:endParaRPr b="0" lang="en-US" sz="2400" spc="-1" strike="noStrike">
              <a:latin typeface="Arial"/>
            </a:endParaRPr>
          </a:p>
        </p:txBody>
      </p:sp>
      <p:pic>
        <p:nvPicPr>
          <p:cNvPr id="166" name="Picture 11" descr="5"/>
          <p:cNvPicPr/>
          <p:nvPr/>
        </p:nvPicPr>
        <p:blipFill>
          <a:blip r:embed="rId2"/>
          <a:stretch/>
        </p:blipFill>
        <p:spPr>
          <a:xfrm>
            <a:off x="0" y="2589480"/>
            <a:ext cx="5453280" cy="1616760"/>
          </a:xfrm>
          <a:prstGeom prst="rect">
            <a:avLst/>
          </a:prstGeom>
          <a:ln>
            <a:noFill/>
          </a:ln>
        </p:spPr>
      </p:pic>
      <p:sp>
        <p:nvSpPr>
          <p:cNvPr id="167" name="TextShape 4"/>
          <p:cNvSpPr txBox="1"/>
          <p:nvPr/>
        </p:nvSpPr>
        <p:spPr>
          <a:xfrm>
            <a:off x="6675120" y="2194920"/>
            <a:ext cx="2560320" cy="6397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Kolle, liten topp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3366ff"/>
                </a:solidFill>
                <a:latin typeface="Arial"/>
              </a:rPr>
              <a:t>BLÅTT ”er vått”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Plassholder for innhold 9" descr=""/>
          <p:cNvPicPr/>
          <p:nvPr/>
        </p:nvPicPr>
        <p:blipFill>
          <a:blip r:embed="rId1"/>
          <a:stretch/>
        </p:blipFill>
        <p:spPr>
          <a:xfrm>
            <a:off x="6152040" y="1645920"/>
            <a:ext cx="3009600" cy="3497760"/>
          </a:xfrm>
          <a:prstGeom prst="rect">
            <a:avLst/>
          </a:prstGeom>
          <a:ln>
            <a:noFill/>
          </a:ln>
        </p:spPr>
      </p:pic>
      <p:sp>
        <p:nvSpPr>
          <p:cNvPr id="170" name="TextShape 2"/>
          <p:cNvSpPr txBox="1"/>
          <p:nvPr/>
        </p:nvSpPr>
        <p:spPr>
          <a:xfrm>
            <a:off x="6492240" y="3749040"/>
            <a:ext cx="731520" cy="13716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Myr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71" name="Picture 11" descr="7"/>
          <p:cNvPicPr/>
          <p:nvPr/>
        </p:nvPicPr>
        <p:blipFill>
          <a:blip r:embed="rId2"/>
          <a:stretch/>
        </p:blipFill>
        <p:spPr>
          <a:xfrm>
            <a:off x="0" y="2198880"/>
            <a:ext cx="6217920" cy="1930680"/>
          </a:xfrm>
          <a:prstGeom prst="rect">
            <a:avLst/>
          </a:prstGeom>
          <a:ln>
            <a:noFill/>
          </a:ln>
        </p:spPr>
      </p:pic>
      <p:sp>
        <p:nvSpPr>
          <p:cNvPr id="172" name="TextShape 3"/>
          <p:cNvSpPr txBox="1"/>
          <p:nvPr/>
        </p:nvSpPr>
        <p:spPr>
          <a:xfrm>
            <a:off x="840960" y="1737360"/>
            <a:ext cx="5376960" cy="548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3366ff"/>
                </a:solidFill>
                <a:latin typeface="Arial"/>
              </a:rPr>
              <a:t>vann                    myr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Shape 4"/>
          <p:cNvSpPr txBox="1"/>
          <p:nvPr/>
        </p:nvSpPr>
        <p:spPr>
          <a:xfrm>
            <a:off x="457200" y="4082400"/>
            <a:ext cx="5394960" cy="581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3366ff"/>
                </a:solidFill>
                <a:latin typeface="Arial"/>
              </a:rPr>
              <a:t>bekk/elv           vanngrop  brønn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600" spc="-1" strike="noStrike">
                <a:solidFill>
                  <a:srgbClr val="000000"/>
                </a:solidFill>
                <a:latin typeface="Arial"/>
              </a:rPr>
              <a:t>Hvor ser du svarte, brune og blå symboler?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5034240" y="731520"/>
            <a:ext cx="3927240" cy="374904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274320" y="1109160"/>
            <a:ext cx="8520120" cy="1359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=  åpent område med god sikt</a:t>
            </a:r>
            <a:br/>
            <a:br/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For eksempel et jorde, en park, </a:t>
            </a:r>
            <a:br/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dyrket mark, hogstfelt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lassholder for innhold 3" descr=""/>
          <p:cNvPicPr/>
          <p:nvPr/>
        </p:nvPicPr>
        <p:blipFill>
          <a:blip r:embed="rId1"/>
          <a:stretch/>
        </p:blipFill>
        <p:spPr>
          <a:xfrm>
            <a:off x="5120640" y="1828800"/>
            <a:ext cx="4040280" cy="3177000"/>
          </a:xfrm>
          <a:prstGeom prst="rect">
            <a:avLst/>
          </a:prstGeom>
          <a:ln>
            <a:noFill/>
          </a:ln>
        </p:spPr>
      </p:pic>
      <p:pic>
        <p:nvPicPr>
          <p:cNvPr id="178" name="Picture 12" descr="9"/>
          <p:cNvPicPr/>
          <p:nvPr/>
        </p:nvPicPr>
        <p:blipFill>
          <a:blip r:embed="rId2"/>
          <a:stretch/>
        </p:blipFill>
        <p:spPr>
          <a:xfrm>
            <a:off x="0" y="3040920"/>
            <a:ext cx="4937760" cy="1568880"/>
          </a:xfrm>
          <a:prstGeom prst="rect">
            <a:avLst/>
          </a:prstGeom>
          <a:ln>
            <a:noFill/>
          </a:ln>
        </p:spPr>
      </p:pic>
      <p:sp>
        <p:nvSpPr>
          <p:cNvPr id="179" name="TextShape 2"/>
          <p:cNvSpPr txBox="1"/>
          <p:nvPr/>
        </p:nvSpPr>
        <p:spPr>
          <a:xfrm>
            <a:off x="274320" y="457200"/>
            <a:ext cx="2834640" cy="45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ffd320"/>
                </a:solidFill>
                <a:latin typeface="Arial"/>
              </a:rPr>
              <a:t>GULT</a:t>
            </a:r>
            <a:r>
              <a:rPr b="1" lang="nb-NO" sz="2800" spc="-1" strike="noStrike">
                <a:solidFill>
                  <a:srgbClr val="ffd320"/>
                </a:solidFill>
                <a:latin typeface="Arial"/>
              </a:rPr>
              <a:t> er «kult»</a:t>
            </a:r>
            <a:r>
              <a:rPr b="0" lang="nb-NO" sz="2400" spc="-1" strike="noStrike">
                <a:solidFill>
                  <a:srgbClr val="ffd320"/>
                </a:solidFill>
                <a:latin typeface="Arial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800" spc="-1" strike="noStrike">
                <a:solidFill>
                  <a:srgbClr val="000000"/>
                </a:solidFill>
                <a:latin typeface="Calibri"/>
              </a:rPr>
              <a:t>Hvit farge = vanlig skog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Bilde 1" descr=""/>
          <p:cNvPicPr/>
          <p:nvPr/>
        </p:nvPicPr>
        <p:blipFill>
          <a:blip r:embed="rId1"/>
          <a:stretch/>
        </p:blipFill>
        <p:spPr>
          <a:xfrm>
            <a:off x="548640" y="1737360"/>
            <a:ext cx="3657600" cy="274320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2"/>
          <a:stretch/>
        </p:blipFill>
        <p:spPr>
          <a:xfrm>
            <a:off x="5120640" y="1097280"/>
            <a:ext cx="3927240" cy="37490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Kart og kompass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er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Hvordan lager man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betyr alle symbolene på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Hvilken retning skal et kart peke?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Hvor langt er noe på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er orientering?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349560" y="43344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600" spc="-1" strike="noStrike">
                <a:solidFill>
                  <a:srgbClr val="000000"/>
                </a:solidFill>
                <a:latin typeface="Arial"/>
              </a:rPr>
              <a:t>Hvor ser du gule, grønne og hvite symboler?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5029200" y="822960"/>
            <a:ext cx="3927240" cy="37490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311760" y="44460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00b050"/>
                </a:solidFill>
                <a:latin typeface="Arial"/>
              </a:rPr>
              <a:t>GRØNN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 = vanskeligere å løpe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274320" y="1371600"/>
            <a:ext cx="5943600" cy="1005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Desto mørkere grønnfarge, desto vanskeligere å bevege seg.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00"/>
              </a:spcBef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187" name="Picture 18" descr="11"/>
          <p:cNvPicPr/>
          <p:nvPr/>
        </p:nvPicPr>
        <p:blipFill>
          <a:blip r:embed="rId1"/>
          <a:stretch/>
        </p:blipFill>
        <p:spPr>
          <a:xfrm>
            <a:off x="365760" y="3017520"/>
            <a:ext cx="5212080" cy="937440"/>
          </a:xfrm>
          <a:prstGeom prst="rect">
            <a:avLst/>
          </a:prstGeom>
          <a:ln>
            <a:noFill/>
          </a:ln>
        </p:spPr>
      </p:pic>
      <p:pic>
        <p:nvPicPr>
          <p:cNvPr id="188" name="Picture 5" descr="Kartbeskrivelse_sort"/>
          <p:cNvPicPr/>
          <p:nvPr/>
        </p:nvPicPr>
        <p:blipFill>
          <a:blip r:embed="rId2"/>
          <a:srcRect l="14571" t="60097" r="0" b="38238"/>
          <a:stretch/>
        </p:blipFill>
        <p:spPr>
          <a:xfrm>
            <a:off x="36720" y="4287240"/>
            <a:ext cx="5175360" cy="376200"/>
          </a:xfrm>
          <a:prstGeom prst="rect">
            <a:avLst/>
          </a:prstGeom>
          <a:ln>
            <a:noFill/>
          </a:ln>
        </p:spPr>
      </p:pic>
      <p:pic>
        <p:nvPicPr>
          <p:cNvPr id="189" name="Plassholder for innhold 5" descr=""/>
          <p:cNvPicPr/>
          <p:nvPr/>
        </p:nvPicPr>
        <p:blipFill>
          <a:blip r:embed="rId3"/>
          <a:stretch/>
        </p:blipFill>
        <p:spPr>
          <a:xfrm>
            <a:off x="6309360" y="-1800"/>
            <a:ext cx="2834640" cy="2427480"/>
          </a:xfrm>
          <a:prstGeom prst="rect">
            <a:avLst/>
          </a:prstGeom>
          <a:ln>
            <a:noFill/>
          </a:ln>
        </p:spPr>
      </p:pic>
      <p:pic>
        <p:nvPicPr>
          <p:cNvPr id="190" name="Plassholder for innhold 6" descr=""/>
          <p:cNvPicPr/>
          <p:nvPr/>
        </p:nvPicPr>
        <p:blipFill>
          <a:blip r:embed="rId4"/>
          <a:stretch/>
        </p:blipFill>
        <p:spPr>
          <a:xfrm>
            <a:off x="6304680" y="3017520"/>
            <a:ext cx="2839320" cy="2126160"/>
          </a:xfrm>
          <a:prstGeom prst="rect">
            <a:avLst/>
          </a:prstGeom>
          <a:ln>
            <a:noFill/>
          </a:ln>
        </p:spPr>
      </p:pic>
      <p:sp>
        <p:nvSpPr>
          <p:cNvPr id="191" name="TextShape 3"/>
          <p:cNvSpPr txBox="1"/>
          <p:nvPr/>
        </p:nvSpPr>
        <p:spPr>
          <a:xfrm>
            <a:off x="6675120" y="2362680"/>
            <a:ext cx="2272320" cy="654840"/>
          </a:xfrm>
          <a:prstGeom prst="rect">
            <a:avLst/>
          </a:prstGeom>
          <a:noFill/>
          <a:ln>
            <a:noFill/>
          </a:ln>
        </p:spPr>
        <p:txBody>
          <a:bodyPr anchorCtr="1"/>
          <a:p>
            <a:pPr algn="ctr">
              <a:lnSpc>
                <a:spcPct val="100000"/>
              </a:lnSpc>
            </a:pPr>
            <a:r>
              <a:rPr b="1" lang="nb-NO" sz="3200" spc="-1" strike="noStrike">
                <a:solidFill>
                  <a:srgbClr val="408000"/>
                </a:solidFill>
                <a:latin typeface="Arial"/>
              </a:rPr>
              <a:t>Tett skog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182880" y="182880"/>
            <a:ext cx="5555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Oppgave: hvilke symboler og bilder passer sammen?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457200" y="4145760"/>
            <a:ext cx="731520" cy="700560"/>
          </a:xfrm>
          <a:prstGeom prst="rect">
            <a:avLst/>
          </a:prstGeom>
          <a:ln>
            <a:noFill/>
          </a:ln>
        </p:spPr>
      </p:pic>
      <p:pic>
        <p:nvPicPr>
          <p:cNvPr id="194" name="" descr=""/>
          <p:cNvPicPr/>
          <p:nvPr/>
        </p:nvPicPr>
        <p:blipFill>
          <a:blip r:embed="rId2"/>
          <a:stretch/>
        </p:blipFill>
        <p:spPr>
          <a:xfrm>
            <a:off x="365760" y="3108960"/>
            <a:ext cx="797040" cy="653400"/>
          </a:xfrm>
          <a:prstGeom prst="rect">
            <a:avLst/>
          </a:prstGeom>
          <a:ln>
            <a:noFill/>
          </a:ln>
        </p:spPr>
      </p:pic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8039160" y="331920"/>
            <a:ext cx="976680" cy="1039680"/>
          </a:xfrm>
          <a:prstGeom prst="rect">
            <a:avLst/>
          </a:prstGeom>
          <a:ln>
            <a:noFill/>
          </a:ln>
        </p:spPr>
      </p:pic>
      <p:pic>
        <p:nvPicPr>
          <p:cNvPr id="196" name="" descr=""/>
          <p:cNvPicPr/>
          <p:nvPr/>
        </p:nvPicPr>
        <p:blipFill>
          <a:blip r:embed="rId4"/>
          <a:stretch/>
        </p:blipFill>
        <p:spPr>
          <a:xfrm>
            <a:off x="7914240" y="1463040"/>
            <a:ext cx="1046880" cy="1101960"/>
          </a:xfrm>
          <a:prstGeom prst="rect">
            <a:avLst/>
          </a:prstGeom>
          <a:ln>
            <a:noFill/>
          </a:ln>
        </p:spPr>
      </p:pic>
      <p:pic>
        <p:nvPicPr>
          <p:cNvPr id="197" name="" descr=""/>
          <p:cNvPicPr/>
          <p:nvPr/>
        </p:nvPicPr>
        <p:blipFill>
          <a:blip r:embed="rId5"/>
          <a:stretch/>
        </p:blipFill>
        <p:spPr>
          <a:xfrm>
            <a:off x="7863840" y="3931920"/>
            <a:ext cx="1049400" cy="1097280"/>
          </a:xfrm>
          <a:prstGeom prst="rect">
            <a:avLst/>
          </a:prstGeom>
          <a:ln>
            <a:noFill/>
          </a:ln>
        </p:spPr>
      </p:pic>
      <p:pic>
        <p:nvPicPr>
          <p:cNvPr id="198" name="" descr=""/>
          <p:cNvPicPr/>
          <p:nvPr/>
        </p:nvPicPr>
        <p:blipFill>
          <a:blip r:embed="rId6"/>
          <a:stretch/>
        </p:blipFill>
        <p:spPr>
          <a:xfrm>
            <a:off x="2272680" y="1368360"/>
            <a:ext cx="927720" cy="734760"/>
          </a:xfrm>
          <a:prstGeom prst="rect">
            <a:avLst/>
          </a:prstGeom>
          <a:ln>
            <a:noFill/>
          </a:ln>
        </p:spPr>
      </p:pic>
      <p:pic>
        <p:nvPicPr>
          <p:cNvPr id="199" name="" descr=""/>
          <p:cNvPicPr/>
          <p:nvPr/>
        </p:nvPicPr>
        <p:blipFill>
          <a:blip r:embed="rId7"/>
          <a:stretch/>
        </p:blipFill>
        <p:spPr>
          <a:xfrm>
            <a:off x="343440" y="731520"/>
            <a:ext cx="1028160" cy="91224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8"/>
          <a:stretch/>
        </p:blipFill>
        <p:spPr>
          <a:xfrm>
            <a:off x="7863840" y="2743200"/>
            <a:ext cx="1044000" cy="106380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9"/>
          <a:stretch/>
        </p:blipFill>
        <p:spPr>
          <a:xfrm>
            <a:off x="2103120" y="2651760"/>
            <a:ext cx="1094040" cy="91440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10"/>
          <a:stretch/>
        </p:blipFill>
        <p:spPr>
          <a:xfrm>
            <a:off x="5943600" y="2103120"/>
            <a:ext cx="1213920" cy="1273680"/>
          </a:xfrm>
          <a:prstGeom prst="rect">
            <a:avLst/>
          </a:prstGeom>
          <a:ln>
            <a:noFill/>
          </a:ln>
        </p:spPr>
      </p:pic>
      <p:pic>
        <p:nvPicPr>
          <p:cNvPr id="203" name="" descr=""/>
          <p:cNvPicPr/>
          <p:nvPr/>
        </p:nvPicPr>
        <p:blipFill>
          <a:blip r:embed="rId11"/>
          <a:stretch/>
        </p:blipFill>
        <p:spPr>
          <a:xfrm>
            <a:off x="1930320" y="3863520"/>
            <a:ext cx="1270080" cy="1165680"/>
          </a:xfrm>
          <a:prstGeom prst="rect">
            <a:avLst/>
          </a:prstGeom>
          <a:ln>
            <a:noFill/>
          </a:ln>
        </p:spPr>
      </p:pic>
      <p:pic>
        <p:nvPicPr>
          <p:cNvPr id="204" name="" descr=""/>
          <p:cNvPicPr/>
          <p:nvPr/>
        </p:nvPicPr>
        <p:blipFill>
          <a:blip r:embed="rId12"/>
          <a:stretch/>
        </p:blipFill>
        <p:spPr>
          <a:xfrm>
            <a:off x="6210000" y="548640"/>
            <a:ext cx="1196640" cy="125100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13"/>
          <a:stretch/>
        </p:blipFill>
        <p:spPr>
          <a:xfrm>
            <a:off x="182880" y="1815120"/>
            <a:ext cx="1309680" cy="120240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14"/>
          <a:stretch/>
        </p:blipFill>
        <p:spPr>
          <a:xfrm>
            <a:off x="5913720" y="3566160"/>
            <a:ext cx="1401480" cy="149256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311760" y="1338840"/>
            <a:ext cx="3437280" cy="341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Vi trenger et kompass for at kartet skal peke i riktig retning.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Kartet skal peke mot nord, og vi bruker kompasset til dette.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Den røde pilen skal peke rett oppover på kartet, samme retning som den brune N’en.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Da vil retningen i naturen og på kartet stemme med hverandre.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3931920" y="1441440"/>
            <a:ext cx="5303520" cy="3679200"/>
          </a:xfrm>
          <a:prstGeom prst="rect">
            <a:avLst/>
          </a:prstGeom>
          <a:ln>
            <a:noFill/>
          </a:ln>
        </p:spPr>
      </p:pic>
      <p:sp>
        <p:nvSpPr>
          <p:cNvPr id="209" name="TextShape 2"/>
          <p:cNvSpPr txBox="1"/>
          <p:nvPr/>
        </p:nvSpPr>
        <p:spPr>
          <a:xfrm>
            <a:off x="365760" y="365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Hvilken retning skal et kart peke?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1463040" y="3771360"/>
            <a:ext cx="1554480" cy="1372320"/>
          </a:xfrm>
          <a:prstGeom prst="rect">
            <a:avLst/>
          </a:prstGeom>
          <a:ln>
            <a:noFill/>
          </a:ln>
        </p:spPr>
      </p:pic>
      <p:sp>
        <p:nvSpPr>
          <p:cNvPr id="211" name="TextShape 3"/>
          <p:cNvSpPr txBox="1"/>
          <p:nvPr/>
        </p:nvSpPr>
        <p:spPr>
          <a:xfrm>
            <a:off x="34200" y="4967640"/>
            <a:ext cx="69732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mjolner.org</a:t>
            </a:r>
            <a:endParaRPr b="0" lang="en-US" sz="600" spc="-1" strike="noStrike"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3669120" y="484200"/>
            <a:ext cx="5200560" cy="198468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5577840" y="2896920"/>
            <a:ext cx="2377440" cy="1583640"/>
          </a:xfrm>
          <a:prstGeom prst="rect">
            <a:avLst/>
          </a:prstGeom>
          <a:ln>
            <a:noFill/>
          </a:ln>
        </p:spPr>
      </p:pic>
      <p:sp>
        <p:nvSpPr>
          <p:cNvPr id="214" name="Line 1"/>
          <p:cNvSpPr/>
          <p:nvPr/>
        </p:nvSpPr>
        <p:spPr>
          <a:xfrm flipH="1" flipV="1">
            <a:off x="4480560" y="1554480"/>
            <a:ext cx="1737360" cy="2377440"/>
          </a:xfrm>
          <a:prstGeom prst="line">
            <a:avLst/>
          </a:prstGeom>
          <a:ln w="36720">
            <a:solidFill>
              <a:srgbClr val="ff3333"/>
            </a:solidFill>
            <a:round/>
            <a:tailEnd len="sm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2"/>
          <p:cNvSpPr/>
          <p:nvPr/>
        </p:nvSpPr>
        <p:spPr>
          <a:xfrm flipV="1">
            <a:off x="6675120" y="1546560"/>
            <a:ext cx="1387800" cy="2293920"/>
          </a:xfrm>
          <a:prstGeom prst="line">
            <a:avLst/>
          </a:prstGeom>
          <a:ln w="36720">
            <a:solidFill>
              <a:srgbClr val="ff3333"/>
            </a:solidFill>
            <a:round/>
            <a:tailEnd len="sm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TextShape 3"/>
          <p:cNvSpPr txBox="1"/>
          <p:nvPr/>
        </p:nvSpPr>
        <p:spPr>
          <a:xfrm>
            <a:off x="2926080" y="2560320"/>
            <a:ext cx="2081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20m i virkeligheten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7" name="TextShape 4"/>
          <p:cNvSpPr txBox="1"/>
          <p:nvPr/>
        </p:nvSpPr>
        <p:spPr>
          <a:xfrm>
            <a:off x="3017520" y="4663440"/>
            <a:ext cx="15645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1cm på kartet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8" name="TextShape 5"/>
          <p:cNvSpPr txBox="1"/>
          <p:nvPr/>
        </p:nvSpPr>
        <p:spPr>
          <a:xfrm>
            <a:off x="274320" y="518760"/>
            <a:ext cx="3017520" cy="121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Hvor langt er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noe på et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kart?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311760" y="1920240"/>
            <a:ext cx="2888280" cy="182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Dette kan vi måle på kartet med linjal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5760720" y="4460400"/>
            <a:ext cx="3272400" cy="63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3840480" y="182880"/>
            <a:ext cx="1928160" cy="1414080"/>
          </a:xfrm>
          <a:prstGeom prst="rect">
            <a:avLst/>
          </a:prstGeom>
          <a:ln>
            <a:noFill/>
          </a:ln>
        </p:spPr>
      </p:pic>
      <p:sp>
        <p:nvSpPr>
          <p:cNvPr id="222" name="TextShape 1"/>
          <p:cNvSpPr txBox="1"/>
          <p:nvPr/>
        </p:nvSpPr>
        <p:spPr>
          <a:xfrm>
            <a:off x="349560" y="43344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er orientering?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Plassholder for innhold 2" descr=""/>
          <p:cNvPicPr/>
          <p:nvPr/>
        </p:nvPicPr>
        <p:blipFill>
          <a:blip r:embed="rId2"/>
          <a:stretch/>
        </p:blipFill>
        <p:spPr>
          <a:xfrm>
            <a:off x="3200400" y="1737360"/>
            <a:ext cx="2820960" cy="246888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3"/>
          <a:stretch/>
        </p:blipFill>
        <p:spPr>
          <a:xfrm>
            <a:off x="306000" y="4023360"/>
            <a:ext cx="4448880" cy="92844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4"/>
          <a:stretch/>
        </p:blipFill>
        <p:spPr>
          <a:xfrm>
            <a:off x="365760" y="1371600"/>
            <a:ext cx="2434680" cy="1842120"/>
          </a:xfrm>
          <a:prstGeom prst="rect">
            <a:avLst/>
          </a:prstGeom>
          <a:ln>
            <a:noFill/>
          </a:ln>
        </p:spPr>
      </p:pic>
      <p:pic>
        <p:nvPicPr>
          <p:cNvPr id="226" name="" descr=""/>
          <p:cNvPicPr/>
          <p:nvPr/>
        </p:nvPicPr>
        <p:blipFill>
          <a:blip r:embed="rId5"/>
          <a:stretch/>
        </p:blipFill>
        <p:spPr>
          <a:xfrm>
            <a:off x="6706080" y="182880"/>
            <a:ext cx="1797840" cy="2560320"/>
          </a:xfrm>
          <a:prstGeom prst="rect">
            <a:avLst/>
          </a:prstGeom>
          <a:ln w="36720">
            <a:solidFill>
              <a:srgbClr val="dd4814"/>
            </a:solidFill>
            <a:round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238200" y="1438920"/>
            <a:ext cx="2796840" cy="204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Forslag til oppgaver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182880" y="182880"/>
            <a:ext cx="57859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Oppgave: flere symboler og bilder som passer sammen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7772400" y="1337040"/>
            <a:ext cx="1056240" cy="113184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2"/>
          <a:stretch/>
        </p:blipFill>
        <p:spPr>
          <a:xfrm>
            <a:off x="7772400" y="2593080"/>
            <a:ext cx="1097280" cy="115596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3"/>
          <a:stretch/>
        </p:blipFill>
        <p:spPr>
          <a:xfrm>
            <a:off x="6492240" y="2560320"/>
            <a:ext cx="1125360" cy="118872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4"/>
          <a:stretch/>
        </p:blipFill>
        <p:spPr>
          <a:xfrm>
            <a:off x="6427080" y="3840480"/>
            <a:ext cx="1162440" cy="123732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5"/>
          <a:stretch/>
        </p:blipFill>
        <p:spPr>
          <a:xfrm>
            <a:off x="7713000" y="3840480"/>
            <a:ext cx="1156680" cy="123984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6"/>
          <a:stretch/>
        </p:blipFill>
        <p:spPr>
          <a:xfrm>
            <a:off x="166320" y="3931920"/>
            <a:ext cx="1205280" cy="98028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7"/>
          <a:stretch/>
        </p:blipFill>
        <p:spPr>
          <a:xfrm>
            <a:off x="108720" y="2651760"/>
            <a:ext cx="1262880" cy="112248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8"/>
          <a:stretch/>
        </p:blipFill>
        <p:spPr>
          <a:xfrm>
            <a:off x="182880" y="1524240"/>
            <a:ext cx="1447920" cy="1218960"/>
          </a:xfrm>
          <a:prstGeom prst="rect">
            <a:avLst/>
          </a:prstGeom>
          <a:ln>
            <a:noFill/>
          </a:ln>
        </p:spPr>
      </p:pic>
      <p:pic>
        <p:nvPicPr>
          <p:cNvPr id="237" name="" descr=""/>
          <p:cNvPicPr/>
          <p:nvPr/>
        </p:nvPicPr>
        <p:blipFill>
          <a:blip r:embed="rId9"/>
          <a:stretch/>
        </p:blipFill>
        <p:spPr>
          <a:xfrm>
            <a:off x="7737840" y="91440"/>
            <a:ext cx="1117800" cy="118872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rId10"/>
          <a:stretch/>
        </p:blipFill>
        <p:spPr>
          <a:xfrm>
            <a:off x="1828800" y="3694320"/>
            <a:ext cx="1449360" cy="124344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11"/>
          <a:stretch/>
        </p:blipFill>
        <p:spPr>
          <a:xfrm>
            <a:off x="1958760" y="2743200"/>
            <a:ext cx="1150200" cy="1062000"/>
          </a:xfrm>
          <a:prstGeom prst="rect">
            <a:avLst/>
          </a:prstGeom>
          <a:ln>
            <a:noFill/>
          </a:ln>
        </p:spPr>
      </p:pic>
      <p:pic>
        <p:nvPicPr>
          <p:cNvPr id="240" name="" descr=""/>
          <p:cNvPicPr/>
          <p:nvPr/>
        </p:nvPicPr>
        <p:blipFill>
          <a:blip r:embed="rId12"/>
          <a:stretch/>
        </p:blipFill>
        <p:spPr>
          <a:xfrm>
            <a:off x="274320" y="658800"/>
            <a:ext cx="1094760" cy="895680"/>
          </a:xfrm>
          <a:prstGeom prst="rect">
            <a:avLst/>
          </a:prstGeom>
          <a:ln>
            <a:noFill/>
          </a:ln>
        </p:spPr>
      </p:pic>
      <p:pic>
        <p:nvPicPr>
          <p:cNvPr id="241" name="" descr=""/>
          <p:cNvPicPr/>
          <p:nvPr/>
        </p:nvPicPr>
        <p:blipFill>
          <a:blip r:embed="rId13"/>
          <a:stretch/>
        </p:blipFill>
        <p:spPr>
          <a:xfrm>
            <a:off x="1737360" y="1463040"/>
            <a:ext cx="1679040" cy="1280160"/>
          </a:xfrm>
          <a:prstGeom prst="rect">
            <a:avLst/>
          </a:prstGeom>
          <a:ln>
            <a:noFill/>
          </a:ln>
        </p:spPr>
      </p:pic>
      <p:pic>
        <p:nvPicPr>
          <p:cNvPr id="242" name="" descr=""/>
          <p:cNvPicPr/>
          <p:nvPr/>
        </p:nvPicPr>
        <p:blipFill>
          <a:blip r:embed="rId14"/>
          <a:stretch/>
        </p:blipFill>
        <p:spPr>
          <a:xfrm>
            <a:off x="6492240" y="1280160"/>
            <a:ext cx="1136880" cy="118872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Tegne eget kart over klasserommet / etasjen rundt klasserommet / skolegården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Og så legge ut poster for andre, feks læringspartner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219600" y="2560320"/>
            <a:ext cx="3151800" cy="2078280"/>
          </a:xfrm>
          <a:prstGeom prst="rect">
            <a:avLst/>
          </a:prstGeom>
          <a:ln>
            <a:noFill/>
          </a:ln>
        </p:spPr>
      </p:pic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5606640" y="2651760"/>
            <a:ext cx="2988720" cy="208044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2743200" y="1438560"/>
            <a:ext cx="4076640" cy="204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Litt mer viderekommende teori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311760" y="1152360"/>
            <a:ext cx="4717440" cy="1590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hele verden, et land, en by, en skog, en skole 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3"/>
          <p:cNvSpPr txBox="1"/>
          <p:nvPr/>
        </p:nvSpPr>
        <p:spPr>
          <a:xfrm>
            <a:off x="4297680" y="2926080"/>
            <a:ext cx="31755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1800" spc="-1" strike="noStrike">
                <a:latin typeface="Arial"/>
                <a:hlinkClick r:id="rId1"/>
              </a:rPr>
              <a:t>https://youtu.be/JPiCnwDkjcY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3657600" y="1202040"/>
            <a:ext cx="5486400" cy="3659760"/>
          </a:xfrm>
          <a:prstGeom prst="rect">
            <a:avLst/>
          </a:prstGeom>
          <a:ln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311760" y="1152360"/>
            <a:ext cx="3345840" cy="341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600" spc="-1" strike="noStrike">
                <a:solidFill>
                  <a:srgbClr val="000000"/>
                </a:solidFill>
                <a:latin typeface="Arial"/>
              </a:rPr>
              <a:t>Høydekurver er linjer på kartet som skal hjelpe oss til å se hvor det går oppover og nedover i terrenget.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600" spc="-1" strike="noStrike">
                <a:solidFill>
                  <a:srgbClr val="000000"/>
                </a:solidFill>
                <a:latin typeface="Arial"/>
              </a:rPr>
              <a:t>Det er like høyt mellom to linjer, så der linjene ligger tett er det bratt og der de ligger langt fra hverandre er det flatt</a:t>
            </a: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365760" y="365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3200" spc="-1" strike="noStrike">
                <a:solidFill>
                  <a:srgbClr val="b4975a"/>
                </a:solidFill>
                <a:latin typeface="Arial"/>
              </a:rPr>
              <a:t>Hva er høydekurver?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4754880" y="914400"/>
            <a:ext cx="437472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1200" spc="-1" strike="noStrike">
                <a:latin typeface="Arial"/>
              </a:rPr>
              <a:t>I denne figuren er det 10meter høyde mellom de brune linjene</a:t>
            </a:r>
            <a:endParaRPr b="0" lang="en-US" sz="1200" spc="-1" strike="noStrike"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349560" y="274320"/>
            <a:ext cx="5502600" cy="572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Hvor langt er noe 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5669280" y="1280160"/>
            <a:ext cx="2971800" cy="228600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6017400" y="3744000"/>
            <a:ext cx="2303640" cy="279360"/>
          </a:xfrm>
          <a:prstGeom prst="rect">
            <a:avLst/>
          </a:prstGeom>
          <a:ln>
            <a:noFill/>
          </a:ln>
        </p:spPr>
      </p:pic>
      <p:sp>
        <p:nvSpPr>
          <p:cNvPr id="254" name="TextShape 2"/>
          <p:cNvSpPr txBox="1"/>
          <p:nvPr/>
        </p:nvSpPr>
        <p:spPr>
          <a:xfrm>
            <a:off x="311760" y="1339200"/>
            <a:ext cx="3437280" cy="341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Fra et kart kan man finne ut hvor langt det er mellom steder og hvor langt noe 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Man måler på kartet med linjal og regner om til hvor langt det er i virkeligheten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Alle kart har en </a:t>
            </a:r>
            <a:r>
              <a:rPr b="1" lang="nb-NO" sz="1400" spc="-1" strike="noStrike">
                <a:solidFill>
                  <a:srgbClr val="000000"/>
                </a:solidFill>
                <a:latin typeface="Arial"/>
              </a:rPr>
              <a:t>målestokk</a:t>
            </a: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 som forteller hvor langt 1cm på kartet er i virkeligheten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Dette kartet over skolegården har målestokk 1:2000 (1cm=20m), mens et verdenskart kan ha målestokk    1:100 000 000 (1cm=1000km)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Verdenskart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311760" y="1152360"/>
            <a:ext cx="435168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Verdenskart viser hele verden, og kan gi forskjellig informasjon.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Siden jorda faktisk er en kule, blir størrelsene eller retningene på et verdenskart litt feil hvis det ikke vises på en globus.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5486400" y="182880"/>
            <a:ext cx="3657600" cy="186516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5486400" y="3529440"/>
            <a:ext cx="3657600" cy="1614240"/>
          </a:xfrm>
          <a:prstGeom prst="rect">
            <a:avLst/>
          </a:prstGeom>
          <a:ln>
            <a:noFill/>
          </a:ln>
        </p:spPr>
      </p:pic>
      <p:sp>
        <p:nvSpPr>
          <p:cNvPr id="127" name="TextShape 3"/>
          <p:cNvSpPr txBox="1"/>
          <p:nvPr/>
        </p:nvSpPr>
        <p:spPr>
          <a:xfrm>
            <a:off x="3108960" y="4937760"/>
            <a:ext cx="2247480" cy="20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wikipedia.org, globalis.no, wikimedia.org</a:t>
            </a:r>
            <a:r>
              <a:rPr b="0" lang="nb-NO" sz="600" spc="-1" strike="noStrike">
                <a:latin typeface="Arial"/>
              </a:rPr>
              <a:t> 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5657400" y="1737360"/>
            <a:ext cx="3486600" cy="181656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Norgeskart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311760" y="1152360"/>
            <a:ext cx="471744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Norgeskart tar en bit over Norge fra verdenskartet og forstørrer, slik at vi kan få mer detaljert informasjon over Norge.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Vi kan nå se hvor byene ligger, øyene langs kysten og hvor de de høyeste fjellene i Norge ligger.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6222600" y="91440"/>
            <a:ext cx="2858760" cy="5052240"/>
          </a:xfrm>
          <a:prstGeom prst="rect">
            <a:avLst/>
          </a:prstGeom>
          <a:ln>
            <a:noFill/>
          </a:ln>
        </p:spPr>
      </p:pic>
      <p:sp>
        <p:nvSpPr>
          <p:cNvPr id="132" name="TextShape 3"/>
          <p:cNvSpPr txBox="1"/>
          <p:nvPr/>
        </p:nvSpPr>
        <p:spPr>
          <a:xfrm>
            <a:off x="8176680" y="4937760"/>
            <a:ext cx="90468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www.turbocad.no</a:t>
            </a:r>
            <a:endParaRPr b="0" lang="en-US" sz="6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Bykart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11760" y="1152360"/>
            <a:ext cx="471744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bykart går enda nærmere over en by, slik at vi kan se veier, vann, skogen og stedet der vi bor.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5985360" y="0"/>
            <a:ext cx="3158640" cy="2834640"/>
          </a:xfrm>
          <a:prstGeom prst="rect">
            <a:avLst/>
          </a:prstGeom>
          <a:ln>
            <a:noFill/>
          </a:ln>
        </p:spPr>
      </p:pic>
      <p:sp>
        <p:nvSpPr>
          <p:cNvPr id="136" name="TextShape 3"/>
          <p:cNvSpPr txBox="1"/>
          <p:nvPr/>
        </p:nvSpPr>
        <p:spPr>
          <a:xfrm>
            <a:off x="5000760" y="4937760"/>
            <a:ext cx="66852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finn.no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5943600" y="2956320"/>
            <a:ext cx="3108960" cy="21567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Orienteringskart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311760" y="1152360"/>
            <a:ext cx="471744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orienteringskart viser enda fler detaljer, og nå kan vi se skolen vår, huset vår, stier i skogen og mye mer.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Nå kan vi finne fram i skogen hvis vi vet hvordan vi skal lese kartet.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5004720" y="1005840"/>
            <a:ext cx="4139280" cy="292608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73;p16" descr=""/>
          <p:cNvPicPr/>
          <p:nvPr/>
        </p:nvPicPr>
        <p:blipFill>
          <a:blip r:embed="rId1"/>
          <a:stretch/>
        </p:blipFill>
        <p:spPr>
          <a:xfrm>
            <a:off x="3200400" y="1147320"/>
            <a:ext cx="6252120" cy="382068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3383280" y="250560"/>
            <a:ext cx="554004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Hvordan lager man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128880" y="822960"/>
            <a:ext cx="3437280" cy="3785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Orienteringskart lages ved å bruke fly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Flyet flyr rett over området man skal lage kart for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Det tar bilder og måler høyder med en laser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datamaskin leser og regner ut høyder fra dette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karttegner jobber videre med flyfoto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Han går så ut i skogen for å sjekke at alt stemmer og legge til flere detaljer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7680960" y="4856400"/>
            <a:ext cx="1462680" cy="2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nb-NO" sz="600" spc="-1" strike="noStrike">
                <a:solidFill>
                  <a:srgbClr val="000000"/>
                </a:solidFill>
                <a:latin typeface="Arial"/>
                <a:ea typeface="Arial"/>
              </a:rPr>
              <a:t>Fra https://www.bluesky-world.com/</a:t>
            </a:r>
            <a:endParaRPr b="0" lang="en-US" sz="6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82880" y="548640"/>
            <a:ext cx="548640" cy="148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Fra flyfoto til </a:t>
            </a:r>
            <a:br/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kart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1188720" y="352440"/>
            <a:ext cx="7769160" cy="449388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2019-05-08T11:27:58Z</dcterms:modified>
  <cp:revision>60</cp:revision>
  <dc:subject/>
  <dc:title/>
</cp:coreProperties>
</file>